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 dirty="0" smtClean="0">
                <a:solidFill>
                  <a:srgbClr val="0070C0"/>
                </a:solidFill>
              </a:rPr>
              <a:t>1º resuelve el problema</a:t>
            </a:r>
            <a:br>
              <a:rPr lang="es-ES" sz="2000" dirty="0" smtClean="0">
                <a:solidFill>
                  <a:srgbClr val="0070C0"/>
                </a:solidFill>
              </a:rPr>
            </a:br>
            <a:r>
              <a:rPr lang="es-ES" sz="2000" dirty="0" smtClean="0">
                <a:solidFill>
                  <a:srgbClr val="0070C0"/>
                </a:solidFill>
              </a:rPr>
              <a:t>2º Cambia algunas palabras, pero…. ¡cuidado! La solución no puede variar</a:t>
            </a:r>
            <a:endParaRPr lang="es-ES" sz="2000" dirty="0">
              <a:solidFill>
                <a:srgbClr val="0070C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6" y="2275784"/>
            <a:ext cx="2376264" cy="273874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5"/>
          <a:stretch/>
        </p:blipFill>
        <p:spPr>
          <a:xfrm rot="20064878">
            <a:off x="6070305" y="1164797"/>
            <a:ext cx="2143125" cy="187384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340768"/>
            <a:ext cx="1879445" cy="1830579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346" y="3197599"/>
            <a:ext cx="2714625" cy="1685925"/>
          </a:xfrm>
          <a:prstGeom prst="rect">
            <a:avLst/>
          </a:prstGeom>
        </p:spPr>
      </p:pic>
      <p:sp>
        <p:nvSpPr>
          <p:cNvPr id="10" name="9 Llamada de nube"/>
          <p:cNvSpPr/>
          <p:nvPr/>
        </p:nvSpPr>
        <p:spPr>
          <a:xfrm>
            <a:off x="1043608" y="1124744"/>
            <a:ext cx="2376264" cy="129614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1300973" y="1284227"/>
            <a:ext cx="18615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¿Qué me podré comprar con 25€?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Llamada con línea 1"/>
          <p:cNvSpPr/>
          <p:nvPr/>
        </p:nvSpPr>
        <p:spPr>
          <a:xfrm rot="11164055">
            <a:off x="3447895" y="2668862"/>
            <a:ext cx="965922" cy="581415"/>
          </a:xfrm>
          <a:prstGeom prst="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Llamada con línea 1"/>
          <p:cNvSpPr/>
          <p:nvPr/>
        </p:nvSpPr>
        <p:spPr>
          <a:xfrm rot="1487795">
            <a:off x="7601723" y="1282950"/>
            <a:ext cx="965922" cy="581415"/>
          </a:xfrm>
          <a:prstGeom prst="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Llamada con línea 1"/>
          <p:cNvSpPr/>
          <p:nvPr/>
        </p:nvSpPr>
        <p:spPr>
          <a:xfrm rot="13325655">
            <a:off x="5357656" y="3893920"/>
            <a:ext cx="965922" cy="581415"/>
          </a:xfrm>
          <a:prstGeom prst="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 rot="405088">
            <a:off x="3557050" y="2756800"/>
            <a:ext cx="1036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10€</a:t>
            </a:r>
            <a:endParaRPr lang="es-ES" sz="2400" dirty="0"/>
          </a:p>
        </p:txBody>
      </p:sp>
      <p:sp>
        <p:nvSpPr>
          <p:cNvPr id="17" name="16 CuadroTexto"/>
          <p:cNvSpPr txBox="1"/>
          <p:nvPr/>
        </p:nvSpPr>
        <p:spPr>
          <a:xfrm rot="1578418">
            <a:off x="7719929" y="1385336"/>
            <a:ext cx="979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15€</a:t>
            </a:r>
            <a:endParaRPr lang="es-ES" sz="2400" dirty="0"/>
          </a:p>
        </p:txBody>
      </p:sp>
      <p:sp>
        <p:nvSpPr>
          <p:cNvPr id="18" name="17 CuadroTexto"/>
          <p:cNvSpPr txBox="1"/>
          <p:nvPr/>
        </p:nvSpPr>
        <p:spPr>
          <a:xfrm rot="2515251">
            <a:off x="5538149" y="4111304"/>
            <a:ext cx="1106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1</a:t>
            </a:r>
            <a:r>
              <a:rPr lang="es-ES" sz="2400" dirty="0" smtClean="0"/>
              <a:t>2 €</a:t>
            </a:r>
            <a:endParaRPr lang="es-ES" sz="2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23528" y="5157192"/>
            <a:ext cx="8427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Carla lleva 25 € en el monedero. En una tienda ha visto unos pantalones que cuestan 12€, una camiseta de 10 € y una falta, 15€. ¿Puede comprarse todo?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757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174</TotalTime>
  <Words>56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1º resuelve el problema 2º Cambia algunas palabras, pero…. ¡cuidado! La solución no puede variar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de PRIMARIA</dc:title>
  <dc:creator>Vicky Carranza</dc:creator>
  <cp:lastModifiedBy>Ricardo</cp:lastModifiedBy>
  <cp:revision>28</cp:revision>
  <dcterms:created xsi:type="dcterms:W3CDTF">2016-05-14T09:26:07Z</dcterms:created>
  <dcterms:modified xsi:type="dcterms:W3CDTF">2016-06-04T18:44:30Z</dcterms:modified>
</cp:coreProperties>
</file>